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6" r:id="rId4"/>
    <p:sldId id="1147" r:id="rId5"/>
    <p:sldId id="1161" r:id="rId6"/>
    <p:sldId id="1162" r:id="rId7"/>
    <p:sldId id="1163" r:id="rId8"/>
    <p:sldId id="1164" r:id="rId9"/>
    <p:sldId id="1165" r:id="rId10"/>
    <p:sldId id="1166" r:id="rId11"/>
    <p:sldId id="1148" r:id="rId12"/>
    <p:sldId id="1168" r:id="rId13"/>
    <p:sldId id="1149" r:id="rId14"/>
    <p:sldId id="1171" r:id="rId15"/>
    <p:sldId id="1170" r:id="rId16"/>
    <p:sldId id="1150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5887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亲善最容易的方法就是选择走出去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并做起来。故选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	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date, Orion has donated more than 100,000 meals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and more than 500,000 books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published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was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Leadership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like we have our limitations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let go of that, forget all of our shortcomings or just choose not to let them hold us back, then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reach our full potential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Orion’s second book is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 it shows how everybody can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easiest ways to be kind,” Orion says, “is to just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out there and do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440332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29845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9830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笔记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entered it in a competition”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他写了一篇关于亲善的演讲稿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并进入了比赛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25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2020, Orion took a chance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wrote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kindness and entered it in a competition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Orion used the prize money to start spreading his kindness far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84" y="253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3228" y="527907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他获胜了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3228" y="301561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9658" y="31300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。根据语境可知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,“Orion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使用比赛获得的奖金开始广泛地传播爱心。故选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248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0108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2020, Orion took a chance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wrote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kindness and entered it in a competition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Orion used the prize money to start spreading his kindness far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84" y="29392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527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他把玩具送到了位于得克萨斯州的达拉斯儿童医院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363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9564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first charity event, Orion collected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toys to the Dallas Children’s Hospital,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nurses told me that it was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ever received in their time there, and that the kids were going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Orion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84" y="34654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173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最弱的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最快的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最疯狂的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。根据语境可知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那里的护士告诉我这是他们在那期间接受过的最大的捐赠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363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craziest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9564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first charity event, Orion collected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toys to the Dallas Children’s Hospital,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nurses told me that it was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ever received in their time there, and that the kids were going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Orion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84" y="34654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162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15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此处指他们在那期间接受过的最大的馈赠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那里的孩子一定会非常开心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2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first charity event, Orion collected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toys to the Dallas Children’s Hospital,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nurses told me that it was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ever received in their time there, and that the kids were going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Orion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84" y="31020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246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59876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之内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方式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one year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在一年内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用一般将来时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in</a:t>
            </a:r>
            <a:r>
              <a:rPr lang="en-US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 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后面都可加一段时间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一段时间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表示从说话时算起的一段时间之后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常与将来时连用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一段时间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表示从过去的某一时间或将来某一时间算起的一段时间之后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常与一般过去时连用。</a:t>
            </a:r>
            <a:endParaRPr lang="zh-CN" altLang="zh-CN" sz="22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83812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Orion’s latest project is the Race to 1,000,000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people getting out there and spreading kindness,”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hoping that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year, people will perform a million acts of kindness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339983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C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7423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“Anything is possible with the power of belief, the power of kindness,” Orion says, “Just choose to go out there and be kind”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94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64579" y="4926665"/>
            <a:ext cx="442595" cy="34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7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149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是一篇介绍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亲善大使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的文章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讲述了这个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岁的男孩写了多本书劝人向善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并长期从事慈善事业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传播善心和善举。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579" y="1340768"/>
            <a:ext cx="10839254" cy="123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。根据第一段第一句可知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亲善大使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628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loneliness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weakness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8082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Thirteen-year-old Orion Jean is a kindness ambassador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2021 Kid of the Year is till changing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know the impact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one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make,” he tells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2772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5887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有钱的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贫穷的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。应是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“Orion Jean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为贫困家庭捐赠了超过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万顿餐食和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多万本书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date, Orion has donated more than 100,000 meals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and more than 500,000 books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published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was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Leadership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like we have our limitations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let go of that, forget all of our shortcomings or just choose not to let them hold us back, then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reach our full potential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Orion’s second book is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 it shows how everybody can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easiest ways to be kind,” Orion says, “is to just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out there and do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4403321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B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10965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5887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考查单词辨析。选项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其次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下一个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此处指他的第一本书。故选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		  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date, Orion has donated more than 100,000 meals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and more than 500,000 books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published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was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Leadership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like we have our limitations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let go of that, forget all of our shortcomings or just choose not to let them hold us back, then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reach our full potential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Orion’s second book is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 it shows how everybody can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easiest ways to be kind,” Orion says, “is to just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out there and do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46" y="440332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39665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5887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。根据下文可知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这本书是关于一个人如何能成为领导的。故选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date, Orion has donated more than 100,000 meals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and more than 500,000 books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published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was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Leadership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like we have our limitations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let go of that, forget all of our shortcomings or just choose not to let them hold us back, then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reach our full potential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Orion’s second book is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 it shows how everybody can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easiest ways to be kind,” Orion says, “is to just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out there and do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4403321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B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48295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58875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两者中的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）任何一个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两者都不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。上文说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所以此处应是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我们都觉得我们自己有缺陷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date, Orion has donated more than 100,000 meals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and more than 500,000 books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published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was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Leadership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like we have our limitations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let go of that, forget all of our shortcomings or just choose not to let them hold us back, then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reach our full potential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Orion’s second book is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 it shows how everybody can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easiest ways to be kind,” Orion says, “is to just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out there and do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440332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13690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5887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。根据前半句的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date, Orion has donated more than 100,000 meals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and more than 500,000 books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published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was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Leadership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like we have our limitations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let go of that, forget all of our shortcomings or just choose not to let them hold us back, then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reach our full potential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Orion’s second book is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 it shows how everybody can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easiest ways to be kind,” Orion says, “is to just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out there and do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440332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C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19016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5887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下车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拆毁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取下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指代第二本书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所以应是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日出版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fixes up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date, Orion has donated more than 100,000 meals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and more than 500,000 books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published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was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Leadership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become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like we have our limitations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let go of that, forget all of our shortcomings or just choose not to let them hold us back, then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reach our full potential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Orion’s second book is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 it shows how everybody can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easiest ways to be kind,” Orion says, “is to just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out there and do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46" y="440332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C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62717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1253</Words>
  <Application>Microsoft Office PowerPoint</Application>
  <PresentationFormat>自定义</PresentationFormat>
  <Paragraphs>65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2025-09-17T16:57:34Z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